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645" r:id="rId2"/>
    <p:sldId id="685" r:id="rId3"/>
    <p:sldId id="684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68" r:id="rId27"/>
    <p:sldId id="669" r:id="rId28"/>
    <p:sldId id="670" r:id="rId29"/>
    <p:sldId id="671" r:id="rId30"/>
    <p:sldId id="672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6" r:id="rId43"/>
    <p:sldId id="687" r:id="rId44"/>
    <p:sldId id="688" r:id="rId45"/>
    <p:sldId id="689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5" autoAdjust="0"/>
    <p:restoredTop sz="85631" autoAdjust="0"/>
  </p:normalViewPr>
  <p:slideViewPr>
    <p:cSldViewPr>
      <p:cViewPr varScale="1">
        <p:scale>
          <a:sx n="104" d="100"/>
          <a:sy n="104" d="100"/>
        </p:scale>
        <p:origin x="-147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6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 연구에 </a:t>
            </a:r>
            <a:r>
              <a:rPr lang="en-US" altLang="ko-KR" dirty="0" err="1" smtClean="0"/>
              <a:t>crf</a:t>
            </a:r>
            <a:r>
              <a:rPr lang="ko-KR" altLang="en-US" dirty="0" smtClean="0"/>
              <a:t>를 포스트 프로세싱으로 도입해서 정제한 논문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3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ko-KR" altLang="en-US" dirty="0" smtClean="0"/>
              <a:t> </a:t>
            </a:r>
            <a:endParaRPr lang="en-US" baseline="0" dirty="0" smtClean="0"/>
          </a:p>
          <a:p>
            <a:r>
              <a:rPr lang="en-US" altLang="ko-KR" baseline="0" dirty="0" smtClean="0"/>
              <a:t>2.</a:t>
            </a:r>
            <a:r>
              <a:rPr lang="ko-KR" altLang="en-US" baseline="0" dirty="0" smtClean="0"/>
              <a:t> 윤곽선을 잘 못잡는거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2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35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아쉬운점</a:t>
            </a:r>
            <a:r>
              <a:rPr lang="en-US" altLang="ko-KR" dirty="0" smtClean="0"/>
              <a:t>:</a:t>
            </a:r>
            <a:r>
              <a:rPr lang="ko-KR" altLang="en-US" dirty="0" smtClean="0"/>
              <a:t> 서로 다른 크기의 박스를 사용하여 앙상블을 적용하였기 때문에 다양한 크기의 오브젝트를 찾아낼 수 있었던게 아닌가 싶다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8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3월 17일 Friday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1901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/>
              <a:t>Semantic </a:t>
            </a:r>
            <a:r>
              <a:rPr lang="en-US" altLang="ko-KR" sz="6000" dirty="0" smtClean="0"/>
              <a:t>segmentation algorithms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464332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85068"/>
            <a:ext cx="7344816" cy="5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47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0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8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3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65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80"/>
            <a:ext cx="8237389" cy="57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7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1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53" y="1097188"/>
            <a:ext cx="9144000" cy="4924100"/>
          </a:xfrm>
          <a:prstGeom prst="rect">
            <a:avLst/>
          </a:prstGeom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Leader board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79512" y="148478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643" y="436510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9512" y="5445224"/>
            <a:ext cx="2376264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6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7" y="692696"/>
            <a:ext cx="8606505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0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0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Introduction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6" y="908720"/>
            <a:ext cx="4339866" cy="2692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40" y="908720"/>
            <a:ext cx="3297992" cy="2692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30205"/>
            <a:ext cx="3672408" cy="25594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562" y="3931478"/>
            <a:ext cx="3559870" cy="22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2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14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841"/>
            <a:ext cx="9144000" cy="420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54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9168"/>
            <a:ext cx="9144000" cy="44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2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2" y="692696"/>
            <a:ext cx="812467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6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56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0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6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34017</TotalTime>
  <Words>95</Words>
  <Application>Microsoft Macintosh PowerPoint</Application>
  <PresentationFormat>On-screen Show (4:3)</PresentationFormat>
  <Paragraphs>60</Paragraphs>
  <Slides>45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테마</vt:lpstr>
      <vt:lpstr>PowerPoint Presentation</vt:lpstr>
      <vt:lpstr>Semantic segmentation</vt:lpstr>
      <vt:lpstr>Leader board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1132</cp:revision>
  <dcterms:created xsi:type="dcterms:W3CDTF">2010-03-17T18:05:41Z</dcterms:created>
  <dcterms:modified xsi:type="dcterms:W3CDTF">2017-03-18T05:34:53Z</dcterms:modified>
</cp:coreProperties>
</file>